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8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4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25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35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989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51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27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25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89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824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47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77A33-E969-408A-B3C0-4F06BF38E222}" type="datetimeFigureOut">
              <a:rPr lang="en-US" smtClean="0"/>
              <a:pPr/>
              <a:t>06-Apr-20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F064B-2161-4D95-9036-F4C7717AC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6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64000"/>
            <a:ext cx="9144000" cy="2387600"/>
          </a:xfrm>
        </p:spPr>
        <p:txBody>
          <a:bodyPr/>
          <a:lstStyle/>
          <a:p>
            <a:r>
              <a:rPr lang="sr-Cyrl-RS" dirty="0" smtClean="0"/>
              <a:t>Шеф кухиње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80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Bahnschrift Light Condensed" panose="020B0502040204020203" pitchFamily="34" charset="0"/>
              </a:rPr>
              <a:t>Драги ученици,</a:t>
            </a:r>
            <a:endParaRPr lang="en-US" dirty="0">
              <a:latin typeface="Bahnschrift Ligh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</a:rPr>
              <a:t>Наредних 7 дана ћете бити шефови кухиња </a:t>
            </a:r>
            <a:r>
              <a:rPr lang="sr-Cyrl-RS" dirty="0" smtClean="0">
                <a:latin typeface="Bahnschrift Light Condensed" panose="020B0502040204020203" pitchFamily="34" charset="0"/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sr-Cyrl-RS" dirty="0">
                <a:latin typeface="Bahnschrift Light Condensed" panose="020B0502040204020203" pitchFamily="34" charset="0"/>
              </a:rPr>
              <a:t>Ваш задатак је да у наредних 7 дана научите да правите неко јело, оброк или ужину. </a:t>
            </a:r>
            <a:endParaRPr lang="sr-Cyrl-RS" dirty="0" smtClean="0">
              <a:latin typeface="Bahnschrift Light Condensed" panose="020B0502040204020203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</a:rPr>
              <a:t>Наравно</a:t>
            </a:r>
            <a:r>
              <a:rPr lang="sr-Cyrl-RS" dirty="0">
                <a:latin typeface="Bahnschrift Light Condensed" panose="020B0502040204020203" pitchFamily="34" charset="0"/>
              </a:rPr>
              <a:t>, </a:t>
            </a:r>
            <a:r>
              <a:rPr lang="sr-Cyrl-RS" b="1" dirty="0">
                <a:solidFill>
                  <a:srgbClr val="FF0000"/>
                </a:solidFill>
                <a:latin typeface="Bahnschrift Light Condensed" panose="020B0502040204020203" pitchFamily="34" charset="0"/>
              </a:rPr>
              <a:t>радите само оно што вам дозваљавају родитељи</a:t>
            </a:r>
            <a:r>
              <a:rPr lang="sr-Cyrl-RS" dirty="0">
                <a:latin typeface="Bahnschrift Light Condensed" panose="020B0502040204020203" pitchFamily="34" charset="0"/>
              </a:rPr>
              <a:t>. </a:t>
            </a:r>
            <a:endParaRPr lang="en-US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9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Bahnschrift Light Condensed" panose="020B0502040204020203" pitchFamily="34" charset="0"/>
              </a:rPr>
              <a:t>Пре почетка спремања:</a:t>
            </a:r>
            <a:endParaRPr lang="en-US" dirty="0">
              <a:latin typeface="Bahnschrift Ligh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</a:rPr>
              <a:t>1. Именуј себе за шефа кухиње и смисли неко укусно име </a:t>
            </a:r>
            <a:r>
              <a:rPr lang="sr-Cyrl-RS" dirty="0" smtClean="0">
                <a:latin typeface="Bahnschrift Light Condensed" panose="020B0502040204020203" pitchFamily="34" charset="0"/>
                <a:sym typeface="Wingdings" panose="05000000000000000000" pitchFamily="2" charset="2"/>
              </a:rPr>
              <a:t></a:t>
            </a:r>
            <a:endParaRPr lang="sr-Cyrl-RS" dirty="0" smtClean="0">
              <a:latin typeface="Bahnschrift Light Condensed" panose="020B0502040204020203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</a:rPr>
              <a:t>2. Опери детаљно руке;</a:t>
            </a:r>
          </a:p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</a:rPr>
              <a:t>3. Вежи косу (уколико имаш дугу косу)- не желимо да нешто заврши у јелу </a:t>
            </a:r>
            <a:r>
              <a:rPr lang="sr-Cyrl-RS" dirty="0" smtClean="0">
                <a:latin typeface="Bahnschrift Light Condensed" panose="020B0502040204020203" pitchFamily="34" charset="0"/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  <a:sym typeface="Wingdings" panose="05000000000000000000" pitchFamily="2" charset="2"/>
              </a:rPr>
              <a:t>4. Пажљиво користи кухињски прибор, питај неког старијег да ти помогне око сечења ако не знаш сам/а;</a:t>
            </a:r>
          </a:p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  <a:sym typeface="Wingdings" panose="05000000000000000000" pitchFamily="2" charset="2"/>
              </a:rPr>
              <a:t>5. Поспреми кухињу после прављења јела;</a:t>
            </a:r>
          </a:p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  <a:sym typeface="Wingdings" panose="05000000000000000000" pitchFamily="2" charset="2"/>
              </a:rPr>
              <a:t>6. Ако си спремио неко укусно јело и желиш да поделиш са нама, фотографиши и ако желиш откриј нам свој рецепт </a:t>
            </a:r>
          </a:p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  <a:sym typeface="Wingdings" panose="05000000000000000000" pitchFamily="2" charset="2"/>
              </a:rPr>
              <a:t>7. Не мораш све сам/а да спремаш, можеш и да будеш асистент (помоћни шеф) својим родитељима </a:t>
            </a:r>
          </a:p>
          <a:p>
            <a:pPr marL="0" indent="0">
              <a:buNone/>
            </a:pPr>
            <a:endParaRPr lang="sr-Cyrl-R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3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Bahnschrift Light Condensed" panose="020B0502040204020203" pitchFamily="34" charset="0"/>
              </a:rPr>
              <a:t>Шта је рецепт?</a:t>
            </a:r>
            <a:endParaRPr lang="en-US" dirty="0">
              <a:latin typeface="Bahnschrift Ligh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</a:rPr>
              <a:t>Рецепт је списак намирница које користиш како би направио неко јело, колач, салату...</a:t>
            </a:r>
          </a:p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</a:rPr>
              <a:t>Рецепт садржи тачне информације у којој мери треба употребити неку намирницу и како је користити.</a:t>
            </a:r>
            <a:endParaRPr lang="en-US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94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Bahnschrift Light Condensed" panose="020B0502040204020203" pitchFamily="34" charset="0"/>
              </a:rPr>
              <a:t>Поделићу са вама рецепт мојих омиљених колача </a:t>
            </a:r>
            <a:r>
              <a:rPr lang="sr-Cyrl-RS" dirty="0" smtClean="0">
                <a:latin typeface="Bahnschrift Light Condensed" panose="020B0502040204020203" pitchFamily="34" charset="0"/>
                <a:sym typeface="Wingdings" panose="05000000000000000000" pitchFamily="2" charset="2"/>
              </a:rPr>
              <a:t> </a:t>
            </a:r>
            <a:endParaRPr lang="en-US" dirty="0">
              <a:latin typeface="Bahnschrift Ligh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b="1" dirty="0" smtClean="0">
                <a:latin typeface="Bahnschrift Light Condensed" panose="020B0502040204020203" pitchFamily="34" charset="0"/>
              </a:rPr>
              <a:t>Сникерс куглице</a:t>
            </a:r>
          </a:p>
          <a:p>
            <a:r>
              <a:rPr lang="sr-Cyrl-RS" dirty="0" smtClean="0">
                <a:latin typeface="Bahnschrift Light Condensed" panose="020B0502040204020203" pitchFamily="34" charset="0"/>
              </a:rPr>
              <a:t>375</a:t>
            </a:r>
            <a:r>
              <a:rPr lang="en-US" dirty="0" smtClean="0">
                <a:latin typeface="Bahnschrift Light Condensed" panose="020B0502040204020203" pitchFamily="34" charset="0"/>
              </a:rPr>
              <a:t> g</a:t>
            </a:r>
            <a:r>
              <a:rPr lang="sr-Cyrl-RS" dirty="0" smtClean="0">
                <a:latin typeface="Bahnschrift Light Condensed" panose="020B0502040204020203" pitchFamily="34" charset="0"/>
              </a:rPr>
              <a:t> кикирики путера</a:t>
            </a:r>
          </a:p>
          <a:p>
            <a:r>
              <a:rPr lang="sr-Cyrl-RS" dirty="0" smtClean="0">
                <a:latin typeface="Bahnschrift Light Condensed" panose="020B0502040204020203" pitchFamily="34" charset="0"/>
              </a:rPr>
              <a:t>114</a:t>
            </a:r>
            <a:r>
              <a:rPr lang="en-US" dirty="0" smtClean="0">
                <a:latin typeface="Bahnschrift Light Condensed" panose="020B0502040204020203" pitchFamily="34" charset="0"/>
              </a:rPr>
              <a:t> g</a:t>
            </a:r>
            <a:r>
              <a:rPr lang="sr-Cyrl-RS" dirty="0" smtClean="0">
                <a:latin typeface="Bahnschrift Light Condensed" panose="020B0502040204020203" pitchFamily="34" charset="0"/>
              </a:rPr>
              <a:t> меда</a:t>
            </a:r>
          </a:p>
          <a:p>
            <a:r>
              <a:rPr lang="sr-Cyrl-RS" dirty="0" smtClean="0">
                <a:latin typeface="Bahnschrift Light Condensed" panose="020B0502040204020203" pitchFamily="34" charset="0"/>
              </a:rPr>
              <a:t>68</a:t>
            </a:r>
            <a:r>
              <a:rPr lang="en-US" dirty="0" smtClean="0">
                <a:latin typeface="Bahnschrift Light Condensed" panose="020B0502040204020203" pitchFamily="34" charset="0"/>
              </a:rPr>
              <a:t> g</a:t>
            </a:r>
            <a:r>
              <a:rPr lang="sr-Cyrl-RS" dirty="0" smtClean="0">
                <a:latin typeface="Bahnschrift Light Condensed" panose="020B0502040204020203" pitchFamily="34" charset="0"/>
              </a:rPr>
              <a:t> овсених пахуљица</a:t>
            </a:r>
          </a:p>
          <a:p>
            <a:r>
              <a:rPr lang="sr-Cyrl-RS" dirty="0" smtClean="0">
                <a:latin typeface="Bahnschrift Light Condensed" panose="020B0502040204020203" pitchFamily="34" charset="0"/>
              </a:rPr>
              <a:t>90 </a:t>
            </a:r>
            <a:r>
              <a:rPr lang="en-US" dirty="0" smtClean="0">
                <a:latin typeface="Bahnschrift Light Condensed" panose="020B0502040204020203" pitchFamily="34" charset="0"/>
              </a:rPr>
              <a:t>g</a:t>
            </a:r>
            <a:r>
              <a:rPr lang="sr-Cyrl-RS" dirty="0" smtClean="0">
                <a:latin typeface="Bahnschrift Light Condensed" panose="020B0502040204020203" pitchFamily="34" charset="0"/>
              </a:rPr>
              <a:t> црне чоколаде</a:t>
            </a:r>
          </a:p>
          <a:p>
            <a:r>
              <a:rPr lang="sr-Cyrl-RS" dirty="0" smtClean="0">
                <a:latin typeface="Bahnschrift Light Condensed" panose="020B0502040204020203" pitchFamily="34" charset="0"/>
              </a:rPr>
              <a:t>100 </a:t>
            </a:r>
            <a:r>
              <a:rPr lang="en-US" dirty="0" smtClean="0">
                <a:latin typeface="Bahnschrift Light Condensed" panose="020B0502040204020203" pitchFamily="34" charset="0"/>
              </a:rPr>
              <a:t>g</a:t>
            </a:r>
            <a:r>
              <a:rPr lang="sr-Cyrl-RS" dirty="0" smtClean="0">
                <a:latin typeface="Bahnschrift Light Condensed" panose="020B0502040204020203" pitchFamily="34" charset="0"/>
              </a:rPr>
              <a:t> црне чоколаде за преливање</a:t>
            </a:r>
          </a:p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</a:rPr>
              <a:t>Сјединити све састојке и направити куглице. Оставити да се стегну у фрижидеру (око 20 минута). Када су се довољно стегле, уваљамо их у растопљену чоколаду.</a:t>
            </a:r>
            <a:endParaRPr lang="en-US" dirty="0" smtClean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94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Bahnschrift Light Condensed" panose="020B0502040204020203" pitchFamily="34" charset="0"/>
              </a:rPr>
              <a:t>Домаћи задатак</a:t>
            </a:r>
            <a:endParaRPr lang="en-US" dirty="0">
              <a:latin typeface="Bahnschrift Ligh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</a:rPr>
              <a:t>Када прође 7 дана, наредног уторка, пошаљи својој учитељици фотографију свог најукуснијег јела (можеш да пошаљеш и рецепт да покушамо да направимо и ми код куће)</a:t>
            </a:r>
          </a:p>
          <a:p>
            <a:pPr marL="0" indent="0">
              <a:buNone/>
            </a:pPr>
            <a:r>
              <a:rPr lang="sr-Cyrl-RS" dirty="0" smtClean="0">
                <a:latin typeface="Bahnschrift Light Condensed" panose="020B0502040204020203" pitchFamily="34" charset="0"/>
              </a:rPr>
              <a:t>Наравно, можеш и да одгледаш сјајан цртани филм Рататуј (</a:t>
            </a:r>
            <a:r>
              <a:rPr lang="en-US" dirty="0" smtClean="0">
                <a:latin typeface="Bahnschrift Light Condensed" panose="020B0502040204020203" pitchFamily="34" charset="0"/>
              </a:rPr>
              <a:t>Ratatouille</a:t>
            </a:r>
            <a:r>
              <a:rPr lang="sr-Cyrl-RS" dirty="0" smtClean="0">
                <a:latin typeface="Bahnschrift Light Condensed" panose="020B0502040204020203" pitchFamily="34" charset="0"/>
              </a:rPr>
              <a:t>) како би ти дао идеју за кување </a:t>
            </a:r>
            <a:r>
              <a:rPr lang="sr-Cyrl-RS" dirty="0" smtClean="0">
                <a:latin typeface="Bahnschrift Light Condensed" panose="020B0502040204020203" pitchFamily="34" charset="0"/>
                <a:sym typeface="Wingdings" panose="05000000000000000000" pitchFamily="2" charset="2"/>
              </a:rPr>
              <a:t></a:t>
            </a:r>
            <a:endParaRPr lang="en-US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29797" y="4286934"/>
            <a:ext cx="4569598" cy="2024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3636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305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Шеф кухиње</vt:lpstr>
      <vt:lpstr>Драги ученици,</vt:lpstr>
      <vt:lpstr>Пре почетка спремања:</vt:lpstr>
      <vt:lpstr>Шта је рецепт?</vt:lpstr>
      <vt:lpstr>Поделићу са вама рецепт мојих омиљених колача  </vt:lpstr>
      <vt:lpstr>Домаћи задатак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Шеф кухиње</dc:title>
  <dc:creator>Milica Tošić</dc:creator>
  <cp:lastModifiedBy>pedja</cp:lastModifiedBy>
  <cp:revision>8</cp:revision>
  <dcterms:created xsi:type="dcterms:W3CDTF">2020-04-06T12:10:01Z</dcterms:created>
  <dcterms:modified xsi:type="dcterms:W3CDTF">2020-04-06T19:50:05Z</dcterms:modified>
</cp:coreProperties>
</file>